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88" r:id="rId2"/>
    <p:sldId id="271" r:id="rId3"/>
    <p:sldId id="284" r:id="rId4"/>
    <p:sldId id="256" r:id="rId5"/>
    <p:sldId id="257" r:id="rId6"/>
    <p:sldId id="258" r:id="rId7"/>
    <p:sldId id="259" r:id="rId8"/>
    <p:sldId id="260" r:id="rId9"/>
    <p:sldId id="261" r:id="rId10"/>
    <p:sldId id="266" r:id="rId11"/>
    <p:sldId id="262" r:id="rId12"/>
    <p:sldId id="264" r:id="rId13"/>
    <p:sldId id="283" r:id="rId14"/>
    <p:sldId id="268" r:id="rId15"/>
    <p:sldId id="263" r:id="rId16"/>
    <p:sldId id="267" r:id="rId17"/>
    <p:sldId id="269" r:id="rId18"/>
    <p:sldId id="270" r:id="rId19"/>
    <p:sldId id="272" r:id="rId20"/>
    <p:sldId id="274" r:id="rId21"/>
    <p:sldId id="275" r:id="rId22"/>
    <p:sldId id="277" r:id="rId23"/>
    <p:sldId id="273" r:id="rId24"/>
    <p:sldId id="278" r:id="rId25"/>
    <p:sldId id="276" r:id="rId26"/>
    <p:sldId id="279" r:id="rId27"/>
    <p:sldId id="280" r:id="rId28"/>
    <p:sldId id="281" r:id="rId29"/>
    <p:sldId id="286" r:id="rId30"/>
    <p:sldId id="282" r:id="rId31"/>
    <p:sldId id="285" r:id="rId32"/>
    <p:sldId id="287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6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6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3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0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8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4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8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4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4691-1B8F-4A76-98E0-DEE115FE3C2B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62BA-2F2B-4D3C-9CB7-923210DA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audio" Target="../media/media1.mp3" /><Relationship Id="rId4" Type="http://schemas.microsoft.com/office/2007/relationships/media" Target="../media/media1.mp3" TargetMode="Internal" /><Relationship Id="rId5" Type="http://schemas.microsoft.com/office/2007/relationships/hdphoto" Target="../media/hdphoto1.wdp" /><Relationship Id="rId6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Relationship Id="rId3" Type="http://schemas.microsoft.com/office/2007/relationships/hdphoto" Target="../media/hdphoto3.wdp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2.jpeg" /><Relationship Id="rId4" Type="http://schemas.openxmlformats.org/officeDocument/2006/relationships/audio" Target="../media/media1.mp3" /><Relationship Id="rId5" Type="http://schemas.microsoft.com/office/2007/relationships/media" Target="../media/media1.mp3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microsoft.com/office/2007/relationships/hdphoto" Target="../media/hdphoto2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6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14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20.Муслим Магомаев – Ах, эта Свадьба, свадьба, свадьба пела и плясала">
            <a:hlinkClick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3676" y="22538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3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98" t="9240" r="18262" b="2447"/>
          <a:stretch>
            <a:fillRect/>
          </a:stretch>
        </p:blipFill>
        <p:spPr>
          <a:xfrm>
            <a:off x="199748" y="1056999"/>
            <a:ext cx="2270464" cy="4327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5" t="20582" r="17572" b="2395"/>
          <a:stretch>
            <a:fillRect/>
          </a:stretch>
        </p:blipFill>
        <p:spPr>
          <a:xfrm>
            <a:off x="3553697" y="1056998"/>
            <a:ext cx="5326602" cy="3961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1333" y="5384862"/>
            <a:ext cx="37578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Рыбалко </a:t>
            </a:r>
          </a:p>
        </p:txBody>
      </p:sp>
      <p:sp>
        <p:nvSpPr>
          <p:cNvPr id="7" name="Сердце 6"/>
          <p:cNvSpPr/>
          <p:nvPr/>
        </p:nvSpPr>
        <p:spPr>
          <a:xfrm>
            <a:off x="3109407" y="1196821"/>
            <a:ext cx="34289" cy="3995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2749860" y="1569685"/>
            <a:ext cx="119849" cy="119849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2952032" y="1829356"/>
            <a:ext cx="70817" cy="59924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2809785" y="277482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3109404" y="4079844"/>
            <a:ext cx="44798" cy="3995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2820677" y="3547185"/>
            <a:ext cx="131355" cy="213064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3060681" y="296125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ердце 13"/>
          <p:cNvSpPr/>
          <p:nvPr/>
        </p:nvSpPr>
        <p:spPr>
          <a:xfrm>
            <a:off x="3238893" y="227767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689132" y="5599723"/>
            <a:ext cx="142247" cy="15314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2845194" y="4774522"/>
            <a:ext cx="142247" cy="15314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5835858" y="5308292"/>
            <a:ext cx="142247" cy="15314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7765725" y="5676293"/>
            <a:ext cx="142247" cy="15314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ердце 18"/>
          <p:cNvSpPr/>
          <p:nvPr/>
        </p:nvSpPr>
        <p:spPr>
          <a:xfrm>
            <a:off x="8219596" y="5777277"/>
            <a:ext cx="142247" cy="15314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55392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8" t="1683" r="4345" b="4337"/>
          <a:stretch>
            <a:fillRect/>
          </a:stretch>
        </p:blipFill>
        <p:spPr>
          <a:xfrm>
            <a:off x="296214" y="326061"/>
            <a:ext cx="3960285" cy="6263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ердце 2"/>
          <p:cNvSpPr/>
          <p:nvPr/>
        </p:nvSpPr>
        <p:spPr>
          <a:xfrm>
            <a:off x="3896790" y="74358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0" y="6155944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4353059" y="4955615"/>
            <a:ext cx="479094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Ведмедь </a:t>
            </a:r>
            <a:endParaRPr lang="ru-RU" smtClean="0"/>
          </a:p>
          <a:p>
            <a:r>
              <a:rPr lang="ru-RU" smtClean="0"/>
              <a:t>Леонид </a:t>
            </a:r>
            <a:r>
              <a:rPr lang="ru-RU"/>
              <a:t>и Людмила</a:t>
            </a:r>
          </a:p>
        </p:txBody>
      </p:sp>
    </p:spTree>
    <p:extLst>
      <p:ext uri="{BB962C8B-B14F-4D97-AF65-F5344CB8AC3E}">
        <p14:creationId xmlns:p14="http://schemas.microsoft.com/office/powerpoint/2010/main" val="420936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7" t="11282" r="10708" b="12437"/>
          <a:stretch>
            <a:fillRect/>
          </a:stretch>
        </p:blipFill>
        <p:spPr>
          <a:xfrm>
            <a:off x="299954" y="389621"/>
            <a:ext cx="4181153" cy="6157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92" y="42119"/>
            <a:ext cx="973921" cy="695004"/>
          </a:xfrm>
          <a:prstGeom prst="rect">
            <a:avLst/>
          </a:prstGeom>
        </p:spPr>
      </p:pic>
      <p:sp>
        <p:nvSpPr>
          <p:cNvPr id="4" name="Сердце 3"/>
          <p:cNvSpPr/>
          <p:nvPr/>
        </p:nvSpPr>
        <p:spPr>
          <a:xfrm>
            <a:off x="4038983" y="6240877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4572526" y="4524633"/>
            <a:ext cx="440405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Лобачевы </a:t>
            </a:r>
            <a:endParaRPr lang="ru-RU" smtClean="0"/>
          </a:p>
          <a:p>
            <a:r>
              <a:rPr lang="ru-RU" smtClean="0"/>
              <a:t>Георгий </a:t>
            </a:r>
            <a:r>
              <a:rPr lang="ru-RU"/>
              <a:t>и Людмила</a:t>
            </a:r>
          </a:p>
        </p:txBody>
      </p:sp>
    </p:spTree>
    <p:extLst>
      <p:ext uri="{BB962C8B-B14F-4D97-AF65-F5344CB8AC3E}">
        <p14:creationId xmlns:p14="http://schemas.microsoft.com/office/powerpoint/2010/main" val="185092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344" y="404608"/>
            <a:ext cx="6905728" cy="5164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ердце 2"/>
          <p:cNvSpPr/>
          <p:nvPr/>
        </p:nvSpPr>
        <p:spPr>
          <a:xfrm>
            <a:off x="454680" y="2131525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27099" y="2497624"/>
            <a:ext cx="525756" cy="55499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8723406" y="3180900"/>
            <a:ext cx="299128" cy="20768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8524292" y="4887412"/>
            <a:ext cx="398231" cy="3380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1141284" y="501544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87201" y="982536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523982" y="359273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696106" y="1179613"/>
            <a:ext cx="617443" cy="483986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ердце 13"/>
          <p:cNvSpPr/>
          <p:nvPr/>
        </p:nvSpPr>
        <p:spPr>
          <a:xfrm>
            <a:off x="293907" y="2379882"/>
            <a:ext cx="520481" cy="420670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1141284" y="513562"/>
            <a:ext cx="526271" cy="394810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7909709" y="5301379"/>
            <a:ext cx="884248" cy="613264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7909711" y="1381030"/>
            <a:ext cx="666857" cy="613264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8259753" y="3968357"/>
            <a:ext cx="884248" cy="613264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ердце 18"/>
          <p:cNvSpPr/>
          <p:nvPr/>
        </p:nvSpPr>
        <p:spPr>
          <a:xfrm>
            <a:off x="126302" y="4120757"/>
            <a:ext cx="884248" cy="613264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ердце 19"/>
          <p:cNvSpPr/>
          <p:nvPr/>
        </p:nvSpPr>
        <p:spPr>
          <a:xfrm>
            <a:off x="8461377" y="1058278"/>
            <a:ext cx="665158" cy="361532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1404419" y="5630057"/>
            <a:ext cx="687228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Шуточная свадьба. В роли невесты Георгий Лобачев</a:t>
            </a:r>
          </a:p>
        </p:txBody>
      </p:sp>
    </p:spTree>
    <p:extLst>
      <p:ext uri="{BB962C8B-B14F-4D97-AF65-F5344CB8AC3E}">
        <p14:creationId xmlns:p14="http://schemas.microsoft.com/office/powerpoint/2010/main" val="369163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79" t="18488" r="17804" b="11769"/>
          <a:stretch>
            <a:fillRect/>
          </a:stretch>
        </p:blipFill>
        <p:spPr>
          <a:xfrm>
            <a:off x="1099294" y="462003"/>
            <a:ext cx="6571191" cy="4863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46113" y="5553766"/>
            <a:ext cx="428154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Свадьба Блохиных Виктора и Ольги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785356" y="1818663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363326" y="228025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 flipH="1">
            <a:off x="607462" y="4964784"/>
            <a:ext cx="640281" cy="56844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7933503" y="114480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8447853" y="284076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03131" y="390244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718216" y="52490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221079" y="431787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7091100" y="495193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6792701" y="550852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2493263" y="144278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6001233" y="1150834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1543693" y="439444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7460624" y="227232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ердце 18"/>
          <p:cNvSpPr/>
          <p:nvPr/>
        </p:nvSpPr>
        <p:spPr>
          <a:xfrm>
            <a:off x="245477" y="511974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ердце 19"/>
          <p:cNvSpPr/>
          <p:nvPr/>
        </p:nvSpPr>
        <p:spPr>
          <a:xfrm>
            <a:off x="7290006" y="155371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88146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2" t="20785" r="13589" b="15817"/>
          <a:stretch>
            <a:fillRect/>
          </a:stretch>
        </p:blipFill>
        <p:spPr>
          <a:xfrm>
            <a:off x="438736" y="320652"/>
            <a:ext cx="8164351" cy="450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ердце 2"/>
          <p:cNvSpPr/>
          <p:nvPr/>
        </p:nvSpPr>
        <p:spPr>
          <a:xfrm>
            <a:off x="84229" y="4359426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ердце 3"/>
          <p:cNvSpPr/>
          <p:nvPr/>
        </p:nvSpPr>
        <p:spPr>
          <a:xfrm>
            <a:off x="8160963" y="17853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7604242" y="5619021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 flipH="1">
            <a:off x="2081160" y="5410571"/>
            <a:ext cx="48795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Мангура </a:t>
            </a:r>
          </a:p>
        </p:txBody>
      </p:sp>
    </p:spTree>
    <p:extLst>
      <p:ext uri="{BB962C8B-B14F-4D97-AF65-F5344CB8AC3E}">
        <p14:creationId xmlns:p14="http://schemas.microsoft.com/office/powerpoint/2010/main" val="262862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1" t="16699" r="10892" b="11845"/>
          <a:stretch>
            <a:fillRect/>
          </a:stretch>
        </p:blipFill>
        <p:spPr>
          <a:xfrm>
            <a:off x="927603" y="303654"/>
            <a:ext cx="7790613" cy="488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07079" y="5103674"/>
            <a:ext cx="3536401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Титковы Аркадий и Раиса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785356" y="1818663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363326" y="228025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 flipH="1">
            <a:off x="607462" y="4964784"/>
            <a:ext cx="640281" cy="56844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7933503" y="114480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8447853" y="284076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03131" y="390244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718216" y="52490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221079" y="431787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5930109" y="534556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6232191" y="545666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2493263" y="144278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6001233" y="1150834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1945941" y="470693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7460624" y="227232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3102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209558" y="5391048"/>
            <a:ext cx="474125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Белошицкие Сергей и Анна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6173482" y="463036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1749603" y="540214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 flipH="1">
            <a:off x="482172" y="4680559"/>
            <a:ext cx="640281" cy="56844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7933503" y="114480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8447853" y="284076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03131" y="390244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718216" y="52490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78444" y="564928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4937483" y="562446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6232191" y="545666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6808563" y="382587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6001233" y="1150834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1945941" y="470693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7460624" y="227232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98" t="24743" r="18215" b="20256"/>
          <a:stretch>
            <a:fillRect/>
          </a:stretch>
        </p:blipFill>
        <p:spPr>
          <a:xfrm>
            <a:off x="338421" y="278963"/>
            <a:ext cx="8450918" cy="4840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Сердце 18"/>
          <p:cNvSpPr/>
          <p:nvPr/>
        </p:nvSpPr>
        <p:spPr>
          <a:xfrm>
            <a:off x="238205" y="454717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ердце 19"/>
          <p:cNvSpPr/>
          <p:nvPr/>
        </p:nvSpPr>
        <p:spPr>
          <a:xfrm>
            <a:off x="8243512" y="4132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4739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1" t="5547" r="5266" b="5736"/>
          <a:stretch>
            <a:fillRect/>
          </a:stretch>
        </p:blipFill>
        <p:spPr>
          <a:xfrm>
            <a:off x="761167" y="539882"/>
            <a:ext cx="7577460" cy="5176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5578" y="6088269"/>
            <a:ext cx="822339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Белошицкие Сергей и Анна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6173482" y="463036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1875533" y="57962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 flipH="1">
            <a:off x="399665" y="5325577"/>
            <a:ext cx="640281" cy="56844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8789339" y="107626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8447853" y="284076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03131" y="390244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718216" y="52490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78444" y="564928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8200896" y="460398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8037055" y="572584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6808563" y="382587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227730" y="289573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1945941" y="470693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7460624" y="227232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ердце 18"/>
          <p:cNvSpPr/>
          <p:nvPr/>
        </p:nvSpPr>
        <p:spPr>
          <a:xfrm>
            <a:off x="129248" y="5489575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ердце 19"/>
          <p:cNvSpPr/>
          <p:nvPr/>
        </p:nvSpPr>
        <p:spPr>
          <a:xfrm>
            <a:off x="7644174" y="5112585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14263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ердце 3"/>
          <p:cNvSpPr/>
          <p:nvPr/>
        </p:nvSpPr>
        <p:spPr>
          <a:xfrm>
            <a:off x="6488002" y="4615834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1374371" y="173416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 flipH="1">
            <a:off x="2099423" y="3257423"/>
            <a:ext cx="640281" cy="56844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8789339" y="107626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8447853" y="284076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367245" y="107626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718216" y="52490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78444" y="564928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1386938" y="2742598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8037055" y="572584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6808563" y="382587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227730" y="289573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2739318" y="455379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7094756" y="165759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ердце 18"/>
          <p:cNvSpPr/>
          <p:nvPr/>
        </p:nvSpPr>
        <p:spPr>
          <a:xfrm>
            <a:off x="838107" y="4127487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ердце 19"/>
          <p:cNvSpPr/>
          <p:nvPr/>
        </p:nvSpPr>
        <p:spPr>
          <a:xfrm>
            <a:off x="4495357" y="367237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7" t="11795" r="11978" b="12692"/>
          <a:stretch>
            <a:fillRect/>
          </a:stretch>
        </p:blipFill>
        <p:spPr>
          <a:xfrm>
            <a:off x="4669476" y="261004"/>
            <a:ext cx="4190986" cy="6329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97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684" y="438855"/>
            <a:ext cx="3419456" cy="4769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984" y="5534489"/>
            <a:ext cx="761599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Свидетельство о заключении брака </a:t>
            </a:r>
            <a:r>
              <a:rPr lang="en-US"/>
              <a:t>XX </a:t>
            </a:r>
            <a:r>
              <a:rPr lang="ru-RU"/>
              <a:t>и </a:t>
            </a:r>
            <a:r>
              <a:rPr lang="en-US"/>
              <a:t>XXI</a:t>
            </a:r>
            <a:r>
              <a:rPr lang="ru-RU"/>
              <a:t> века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3946818" y="3370868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2458255" y="577300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7933503" y="1144802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8447853" y="284076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03131" y="390244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718216" y="52490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78444" y="564928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4241140" y="376005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7960884" y="571056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57689" y="276419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2458255" y="1036138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1945941" y="470693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7460624" y="227232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1" t="28266" r="26313" b="-13511"/>
          <a:stretch>
            <a:fillRect/>
          </a:stretch>
        </p:blipFill>
        <p:spPr>
          <a:xfrm>
            <a:off x="494744" y="632104"/>
            <a:ext cx="4151000" cy="5217466"/>
          </a:xfrm>
          <a:prstGeom prst="rect">
            <a:avLst/>
          </a:prstGeom>
        </p:spPr>
      </p:pic>
      <p:sp>
        <p:nvSpPr>
          <p:cNvPr id="24" name="Сердце 23"/>
          <p:cNvSpPr/>
          <p:nvPr/>
        </p:nvSpPr>
        <p:spPr>
          <a:xfrm>
            <a:off x="57687" y="458585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ердце 24"/>
          <p:cNvSpPr/>
          <p:nvPr/>
        </p:nvSpPr>
        <p:spPr>
          <a:xfrm>
            <a:off x="4017939" y="4748152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Сердце 25"/>
          <p:cNvSpPr/>
          <p:nvPr/>
        </p:nvSpPr>
        <p:spPr>
          <a:xfrm flipH="1">
            <a:off x="8077934" y="4540864"/>
            <a:ext cx="640281" cy="56844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Сердце 26"/>
          <p:cNvSpPr/>
          <p:nvPr/>
        </p:nvSpPr>
        <p:spPr>
          <a:xfrm>
            <a:off x="69764" y="362805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Сердце 28"/>
          <p:cNvSpPr/>
          <p:nvPr/>
        </p:nvSpPr>
        <p:spPr>
          <a:xfrm>
            <a:off x="7803254" y="469775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Сердце 29"/>
          <p:cNvSpPr/>
          <p:nvPr/>
        </p:nvSpPr>
        <p:spPr>
          <a:xfrm>
            <a:off x="7950016" y="23616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30645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ердце 2"/>
          <p:cNvSpPr/>
          <p:nvPr/>
        </p:nvSpPr>
        <p:spPr>
          <a:xfrm>
            <a:off x="2776330" y="837079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5578414" y="4912702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4" t="1538" r="-1814" b="4359"/>
          <a:stretch>
            <a:fillRect/>
          </a:stretch>
        </p:blipFill>
        <p:spPr>
          <a:xfrm>
            <a:off x="378564" y="239505"/>
            <a:ext cx="4730711" cy="6405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ердце 5"/>
          <p:cNvSpPr/>
          <p:nvPr/>
        </p:nvSpPr>
        <p:spPr>
          <a:xfrm>
            <a:off x="528359" y="61326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-63560" y="1332292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412607" y="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6751079" y="3310049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7635327" y="3817805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28716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ердце 2"/>
          <p:cNvSpPr/>
          <p:nvPr/>
        </p:nvSpPr>
        <p:spPr>
          <a:xfrm>
            <a:off x="3052486" y="1634238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1548512" y="4157663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267036" y="6081624"/>
            <a:ext cx="87868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Степановы Герман и Елена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37" t="32083" r="22408" b="14306"/>
          <a:stretch>
            <a:fillRect/>
          </a:stretch>
        </p:blipFill>
        <p:spPr>
          <a:xfrm>
            <a:off x="3526539" y="192378"/>
            <a:ext cx="5353142" cy="3581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ердце 6"/>
          <p:cNvSpPr/>
          <p:nvPr/>
        </p:nvSpPr>
        <p:spPr>
          <a:xfrm>
            <a:off x="1373694" y="231432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5145594" y="478251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7776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66" y="216952"/>
            <a:ext cx="4424798" cy="6341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ердце 2"/>
          <p:cNvSpPr/>
          <p:nvPr/>
        </p:nvSpPr>
        <p:spPr>
          <a:xfrm>
            <a:off x="-55343" y="0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0" y="625149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4297510" y="534996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7200385" y="1815357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4638402" y="1815357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514585" y="4464589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6963852" y="2927584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29221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8205" r="23533" b="0"/>
          <a:stretch>
            <a:fillRect/>
          </a:stretch>
        </p:blipFill>
        <p:spPr>
          <a:xfrm>
            <a:off x="194376" y="76467"/>
            <a:ext cx="5911262" cy="578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ердце 3"/>
          <p:cNvSpPr/>
          <p:nvPr/>
        </p:nvSpPr>
        <p:spPr>
          <a:xfrm>
            <a:off x="6173482" y="463036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1875533" y="579620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8789339" y="107626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6899621" y="325290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6619429" y="1798881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158746" y="4418134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78444" y="5649280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8365752" y="2296008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7130649" y="5129755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4472955" y="2518629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227730" y="2895737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ердце 16"/>
          <p:cNvSpPr/>
          <p:nvPr/>
        </p:nvSpPr>
        <p:spPr>
          <a:xfrm>
            <a:off x="1945941" y="4706936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ердце 17"/>
          <p:cNvSpPr/>
          <p:nvPr/>
        </p:nvSpPr>
        <p:spPr>
          <a:xfrm>
            <a:off x="5356254" y="3077065"/>
            <a:ext cx="142247" cy="15314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ердце 18"/>
          <p:cNvSpPr/>
          <p:nvPr/>
        </p:nvSpPr>
        <p:spPr>
          <a:xfrm>
            <a:off x="-15715" y="8609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 flipH="1">
            <a:off x="5604324" y="5146830"/>
            <a:ext cx="640281" cy="56844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6315729" y="2296008"/>
            <a:ext cx="39676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/>
          </a:p>
        </p:txBody>
      </p:sp>
      <p:sp>
        <p:nvSpPr>
          <p:cNvPr id="3" name="Прямоугольник 2"/>
          <p:cNvSpPr/>
          <p:nvPr/>
        </p:nvSpPr>
        <p:spPr>
          <a:xfrm>
            <a:off x="972862" y="6034578"/>
            <a:ext cx="70001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Супруги </a:t>
            </a:r>
            <a:r>
              <a:rPr lang="ru-RU" sz="3600" b="1" i="1" u="sng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Рыбяковы</a:t>
            </a:r>
            <a:r>
              <a:rPr lang="ru-RU"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Роман и Елена</a:t>
            </a:r>
          </a:p>
        </p:txBody>
      </p:sp>
      <p:sp>
        <p:nvSpPr>
          <p:cNvPr id="20" name="Сердце 19"/>
          <p:cNvSpPr/>
          <p:nvPr/>
        </p:nvSpPr>
        <p:spPr>
          <a:xfrm>
            <a:off x="5306687" y="533048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9935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74" t="16944" r="11314" b="15278"/>
          <a:stretch>
            <a:fillRect/>
          </a:stretch>
        </p:blipFill>
        <p:spPr>
          <a:xfrm>
            <a:off x="659997" y="833362"/>
            <a:ext cx="7833390" cy="537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ердце 2"/>
          <p:cNvSpPr/>
          <p:nvPr/>
        </p:nvSpPr>
        <p:spPr>
          <a:xfrm>
            <a:off x="129738" y="916062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129738" y="220002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29737" y="352161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79079" y="96170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129736" y="5150389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8299218" y="3521614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8278302" y="2200020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86506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1" t="5138" r="492" b="1946"/>
          <a:stretch>
            <a:fillRect/>
          </a:stretch>
        </p:blipFill>
        <p:spPr>
          <a:xfrm>
            <a:off x="2518090" y="334851"/>
            <a:ext cx="4406840" cy="6272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ердце 2"/>
          <p:cNvSpPr/>
          <p:nvPr/>
        </p:nvSpPr>
        <p:spPr>
          <a:xfrm>
            <a:off x="2152660" y="530447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1895194" y="5395781"/>
            <a:ext cx="880363" cy="811588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7149621" y="451710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6384831" y="3903837"/>
            <a:ext cx="884248" cy="613264"/>
          </a:xfrm>
          <a:prstGeom prst="hear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279502" y="1117773"/>
            <a:ext cx="884248" cy="61326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749055" y="229649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8038813" y="3053730"/>
            <a:ext cx="884248" cy="613264"/>
          </a:xfrm>
          <a:prstGeom prst="hear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ердце 12"/>
          <p:cNvSpPr/>
          <p:nvPr/>
        </p:nvSpPr>
        <p:spPr>
          <a:xfrm>
            <a:off x="8080782" y="5089149"/>
            <a:ext cx="884248" cy="613264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ердце 13"/>
          <p:cNvSpPr/>
          <p:nvPr/>
        </p:nvSpPr>
        <p:spPr>
          <a:xfrm>
            <a:off x="869052" y="1189353"/>
            <a:ext cx="884248" cy="61326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665262" y="2440467"/>
            <a:ext cx="884248" cy="613264"/>
          </a:xfrm>
          <a:prstGeom prst="hear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1135067" y="3996156"/>
            <a:ext cx="884248" cy="613264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06113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ердце 2"/>
          <p:cNvSpPr/>
          <p:nvPr/>
        </p:nvSpPr>
        <p:spPr>
          <a:xfrm>
            <a:off x="129738" y="916062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29737" y="352161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79079" y="96170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59" y="916062"/>
            <a:ext cx="6673846" cy="4900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ердце 6"/>
          <p:cNvSpPr/>
          <p:nvPr/>
        </p:nvSpPr>
        <p:spPr>
          <a:xfrm>
            <a:off x="1157729" y="499756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7467110" y="5597887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7493279" y="618804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1421003" y="5597887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123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0" t="17917" r="21623" b="11944"/>
          <a:stretch>
            <a:fillRect/>
          </a:stretch>
        </p:blipFill>
        <p:spPr>
          <a:xfrm>
            <a:off x="1190452" y="685546"/>
            <a:ext cx="7087360" cy="5672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ердце 2"/>
          <p:cNvSpPr/>
          <p:nvPr/>
        </p:nvSpPr>
        <p:spPr>
          <a:xfrm>
            <a:off x="129738" y="916062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849153" y="1892839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29737" y="352161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179079" y="96170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49153" y="510038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7734862" y="5100383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8080663" y="2701159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17061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ердце 2"/>
          <p:cNvSpPr/>
          <p:nvPr/>
        </p:nvSpPr>
        <p:spPr>
          <a:xfrm>
            <a:off x="1334871" y="2131525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1" y="714237"/>
            <a:ext cx="7025829" cy="54168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ердце 8"/>
          <p:cNvSpPr/>
          <p:nvPr/>
        </p:nvSpPr>
        <p:spPr>
          <a:xfrm>
            <a:off x="7918576" y="2517826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7885671" y="3352284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7816270" y="4391309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756543" y="502847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892747" y="412808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688951" y="3195332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98786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08" y="277118"/>
            <a:ext cx="7225047" cy="4644671"/>
          </a:xfrm>
          <a:prstGeom prst="rect">
            <a:avLst/>
          </a:prstGeom>
        </p:spPr>
      </p:pic>
      <p:sp>
        <p:nvSpPr>
          <p:cNvPr id="9" name="Сердце 8"/>
          <p:cNvSpPr/>
          <p:nvPr/>
        </p:nvSpPr>
        <p:spPr>
          <a:xfrm>
            <a:off x="7846331" y="3242897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868422" y="4921789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426299" y="3988256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259783" y="2936265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1495074" y="5255157"/>
            <a:ext cx="556597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Удинцевы </a:t>
            </a:r>
            <a:endParaRPr lang="ru-RU" smtClean="0"/>
          </a:p>
          <a:p>
            <a:r>
              <a:rPr lang="ru-RU" smtClean="0"/>
              <a:t>Константин </a:t>
            </a:r>
            <a:r>
              <a:rPr lang="ru-RU"/>
              <a:t>и Анастасия </a:t>
            </a:r>
          </a:p>
        </p:txBody>
      </p:sp>
    </p:spTree>
    <p:extLst>
      <p:ext uri="{BB962C8B-B14F-4D97-AF65-F5344CB8AC3E}">
        <p14:creationId xmlns:p14="http://schemas.microsoft.com/office/powerpoint/2010/main" val="142120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ердце 2"/>
          <p:cNvSpPr/>
          <p:nvPr/>
        </p:nvSpPr>
        <p:spPr>
          <a:xfrm>
            <a:off x="1334871" y="2131525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7412089" y="342266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7300003" y="4134878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7084781" y="4921789"/>
            <a:ext cx="68580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253175" y="5480919"/>
            <a:ext cx="449268" cy="442062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637068" y="372930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1495652" y="2965467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83" t="42362" r="21918" b="14583"/>
          <a:stretch>
            <a:fillRect/>
          </a:stretch>
        </p:blipFill>
        <p:spPr>
          <a:xfrm>
            <a:off x="5418537" y="1024245"/>
            <a:ext cx="3550445" cy="2214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71" t="23333" r="20150" b="3333"/>
          <a:stretch>
            <a:fillRect/>
          </a:stretch>
        </p:blipFill>
        <p:spPr>
          <a:xfrm>
            <a:off x="253177" y="1041870"/>
            <a:ext cx="4950619" cy="4222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6" t="40417" r="24667" b="10972"/>
          <a:stretch>
            <a:fillRect/>
          </a:stretch>
        </p:blipFill>
        <p:spPr>
          <a:xfrm>
            <a:off x="5418535" y="3422670"/>
            <a:ext cx="3600450" cy="2500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Сердце 13"/>
          <p:cNvSpPr/>
          <p:nvPr/>
        </p:nvSpPr>
        <p:spPr>
          <a:xfrm>
            <a:off x="1033625" y="5384194"/>
            <a:ext cx="449268" cy="442062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4073694" y="5482157"/>
            <a:ext cx="449268" cy="442062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ердце 15"/>
          <p:cNvSpPr/>
          <p:nvPr/>
        </p:nvSpPr>
        <p:spPr>
          <a:xfrm>
            <a:off x="4854967" y="5382144"/>
            <a:ext cx="449268" cy="442062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79865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155" y="1169505"/>
            <a:ext cx="5940507" cy="3813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ердце 2"/>
          <p:cNvSpPr/>
          <p:nvPr/>
        </p:nvSpPr>
        <p:spPr>
          <a:xfrm>
            <a:off x="241877" y="1699371"/>
            <a:ext cx="719417" cy="658906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8068410" y="1518261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7804613" y="2591830"/>
            <a:ext cx="346406" cy="358541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8631062" y="4129088"/>
            <a:ext cx="357219" cy="37122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322257" y="512291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002948" y="4186302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884907" y="307633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1327031" y="6211669"/>
            <a:ext cx="6995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</a:t>
            </a:r>
            <a:r>
              <a:rPr lang="ru-RU" err="1" smtClean="0"/>
              <a:t>Гоняевы</a:t>
            </a:r>
            <a:r>
              <a:rPr lang="ru-RU"/>
              <a:t> </a:t>
            </a:r>
            <a:r>
              <a:rPr lang="ru-RU" smtClean="0"/>
              <a:t>Геннадий </a:t>
            </a:r>
            <a:r>
              <a:rPr lang="ru-RU"/>
              <a:t>и Нина</a:t>
            </a:r>
          </a:p>
        </p:txBody>
      </p:sp>
    </p:spTree>
    <p:extLst>
      <p:ext uri="{BB962C8B-B14F-4D97-AF65-F5344CB8AC3E}">
        <p14:creationId xmlns:p14="http://schemas.microsoft.com/office/powerpoint/2010/main" val="178388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172" t="41027" r="27743" b="8606"/>
          <a:stretch>
            <a:fillRect/>
          </a:stretch>
        </p:blipFill>
        <p:spPr>
          <a:xfrm>
            <a:off x="914400" y="227196"/>
            <a:ext cx="7467217" cy="5529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ердце 8"/>
          <p:cNvSpPr/>
          <p:nvPr/>
        </p:nvSpPr>
        <p:spPr>
          <a:xfrm>
            <a:off x="6041699" y="292622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6509778" y="49813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6951902" y="757328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ердце 11"/>
          <p:cNvSpPr/>
          <p:nvPr/>
        </p:nvSpPr>
        <p:spPr>
          <a:xfrm>
            <a:off x="4769986" y="2363139"/>
            <a:ext cx="499378" cy="45259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Сердце 2"/>
          <p:cNvSpPr/>
          <p:nvPr/>
        </p:nvSpPr>
        <p:spPr>
          <a:xfrm>
            <a:off x="6674609" y="4621637"/>
            <a:ext cx="719417" cy="65890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ердце 10"/>
          <p:cNvSpPr/>
          <p:nvPr/>
        </p:nvSpPr>
        <p:spPr>
          <a:xfrm>
            <a:off x="6101051" y="4966671"/>
            <a:ext cx="851308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ердце 9"/>
          <p:cNvSpPr/>
          <p:nvPr/>
        </p:nvSpPr>
        <p:spPr>
          <a:xfrm>
            <a:off x="5503988" y="5345839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757325" y="6016054"/>
            <a:ext cx="76242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Тишовы Василий и Наталья</a:t>
            </a:r>
          </a:p>
        </p:txBody>
      </p:sp>
    </p:spTree>
    <p:extLst>
      <p:ext uri="{BB962C8B-B14F-4D97-AF65-F5344CB8AC3E}">
        <p14:creationId xmlns:p14="http://schemas.microsoft.com/office/powerpoint/2010/main" val="315242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30" y="842259"/>
            <a:ext cx="8215087" cy="528112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ердце 12"/>
          <p:cNvSpPr/>
          <p:nvPr/>
        </p:nvSpPr>
        <p:spPr>
          <a:xfrm>
            <a:off x="5390751" y="561879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ердце 13"/>
          <p:cNvSpPr/>
          <p:nvPr/>
        </p:nvSpPr>
        <p:spPr>
          <a:xfrm>
            <a:off x="6578510" y="528660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ердце 14"/>
          <p:cNvSpPr/>
          <p:nvPr/>
        </p:nvSpPr>
        <p:spPr>
          <a:xfrm>
            <a:off x="7598360" y="4585961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2478100" y="733591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1248152" y="1203324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435430" y="1970883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109962" y="5325257"/>
            <a:ext cx="409303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Благодарим за просмотр!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0337" y="242094"/>
            <a:ext cx="409303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Благодарим 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110286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1"/>
          <a:stretch>
            <a:fillRect/>
          </a:stretch>
        </p:blipFill>
        <p:spPr>
          <a:xfrm>
            <a:off x="333242" y="235828"/>
            <a:ext cx="8352637" cy="5707771"/>
          </a:xfrm>
          <a:prstGeom prst="rect">
            <a:avLst/>
          </a:prstGeom>
        </p:spPr>
      </p:pic>
      <p:sp>
        <p:nvSpPr>
          <p:cNvPr id="5" name="Сердце 4"/>
          <p:cNvSpPr/>
          <p:nvPr/>
        </p:nvSpPr>
        <p:spPr>
          <a:xfrm>
            <a:off x="4733922" y="3426178"/>
            <a:ext cx="971775" cy="747581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>
            <a:off x="0" y="115233"/>
            <a:ext cx="971775" cy="747581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161921" y="6117102"/>
            <a:ext cx="91440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Часовитины </a:t>
            </a:r>
            <a:r>
              <a:rPr lang="ru-RU" smtClean="0"/>
              <a:t>Юрий  и </a:t>
            </a:r>
            <a:r>
              <a:rPr lang="ru-RU"/>
              <a:t>Валентина </a:t>
            </a:r>
          </a:p>
        </p:txBody>
      </p:sp>
      <p:pic>
        <p:nvPicPr>
          <p:cNvPr id="2" name="20.Муслим Магомаев – Ах, эта Свадьба, свадьба, свадьба пела и плясала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childTnLst>
                                    <p:cmd type="call" cmd="playFrom(0.0)">
                                      <p:cBhvr>
                                        <p:cTn id="6" dur="217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5" r="10954" b="1"/>
          <a:stretch>
            <a:fillRect/>
          </a:stretch>
        </p:blipFill>
        <p:spPr>
          <a:xfrm>
            <a:off x="4797287" y="181408"/>
            <a:ext cx="3945073" cy="6231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5526" y="181408"/>
            <a:ext cx="443865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Мавровские Владимир и Алла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8259752" y="0"/>
            <a:ext cx="884248" cy="61326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>
            <a:off x="2366221" y="3227904"/>
            <a:ext cx="658016" cy="50775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3666298" y="1809868"/>
            <a:ext cx="469392" cy="329968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7963270" y="5774052"/>
            <a:ext cx="971775" cy="456475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ердце 8"/>
          <p:cNvSpPr/>
          <p:nvPr/>
        </p:nvSpPr>
        <p:spPr>
          <a:xfrm>
            <a:off x="4356795" y="6230527"/>
            <a:ext cx="880983" cy="428051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96128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48" y="562991"/>
            <a:ext cx="7043988" cy="5554474"/>
          </a:xfrm>
          <a:prstGeom prst="rect">
            <a:avLst/>
          </a:prstGeom>
        </p:spPr>
      </p:pic>
      <p:sp>
        <p:nvSpPr>
          <p:cNvPr id="3" name="Сердце 2"/>
          <p:cNvSpPr/>
          <p:nvPr/>
        </p:nvSpPr>
        <p:spPr>
          <a:xfrm>
            <a:off x="7439489" y="263369"/>
            <a:ext cx="779015" cy="599243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ердце 3"/>
          <p:cNvSpPr/>
          <p:nvPr/>
        </p:nvSpPr>
        <p:spPr>
          <a:xfrm>
            <a:off x="668871" y="5634233"/>
            <a:ext cx="699116" cy="64585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545294" y="5817843"/>
            <a:ext cx="779015" cy="599243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>
            <a:off x="7298556" y="4107588"/>
            <a:ext cx="779015" cy="851147"/>
          </a:xfrm>
          <a:prstGeom prst="heart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>
              <a:rot lat="19086000" lon="19067999" rev="310800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ердце 6"/>
          <p:cNvSpPr/>
          <p:nvPr/>
        </p:nvSpPr>
        <p:spPr>
          <a:xfrm>
            <a:off x="7439489" y="4257397"/>
            <a:ext cx="779015" cy="918512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>
              <a:rot lat="19086000" lon="19067999" rev="310800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ердце 7"/>
          <p:cNvSpPr/>
          <p:nvPr/>
        </p:nvSpPr>
        <p:spPr>
          <a:xfrm>
            <a:off x="7580422" y="4407210"/>
            <a:ext cx="779015" cy="1037579"/>
          </a:xfrm>
          <a:prstGeom prst="hear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>
              <a:rot lat="19086000" lon="19067999" rev="310800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76238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17" t="11632" r="11852" b="12968"/>
          <a:stretch>
            <a:fillRect/>
          </a:stretch>
        </p:blipFill>
        <p:spPr>
          <a:xfrm>
            <a:off x="59761" y="392761"/>
            <a:ext cx="4009963" cy="5905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ердце 2"/>
          <p:cNvSpPr/>
          <p:nvPr/>
        </p:nvSpPr>
        <p:spPr>
          <a:xfrm flipH="1">
            <a:off x="3610305" y="392761"/>
            <a:ext cx="918837" cy="559294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4069723" y="3750888"/>
            <a:ext cx="507427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Супруги </a:t>
            </a:r>
            <a:r>
              <a:rPr lang="ru-RU" sz="3600" b="1" i="1" u="sng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Удинцевы</a:t>
            </a:r>
            <a:r>
              <a:rPr lang="ru-RU"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Владимир и Екатерина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267863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81" t="13721" r="9246" b="10032"/>
          <a:stretch>
            <a:fillRect/>
          </a:stretch>
        </p:blipFill>
        <p:spPr>
          <a:xfrm>
            <a:off x="495314" y="579549"/>
            <a:ext cx="8153372" cy="507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6811" y="5771352"/>
            <a:ext cx="79303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Манцоровы Ольга и Вячеслав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7763525" y="1275725"/>
            <a:ext cx="34289" cy="342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ердце 4"/>
          <p:cNvSpPr/>
          <p:nvPr/>
        </p:nvSpPr>
        <p:spPr>
          <a:xfrm>
            <a:off x="8217593" y="5356395"/>
            <a:ext cx="739066" cy="599243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ердце 5"/>
          <p:cNvSpPr/>
          <p:nvPr/>
        </p:nvSpPr>
        <p:spPr>
          <a:xfrm>
            <a:off x="187341" y="464214"/>
            <a:ext cx="838940" cy="6858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63595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1" t="20712" r="15834" b="12492"/>
          <a:stretch>
            <a:fillRect/>
          </a:stretch>
        </p:blipFill>
        <p:spPr>
          <a:xfrm>
            <a:off x="294307" y="215576"/>
            <a:ext cx="6271593" cy="43969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ердце 2"/>
          <p:cNvSpPr/>
          <p:nvPr/>
        </p:nvSpPr>
        <p:spPr>
          <a:xfrm>
            <a:off x="6173063" y="0"/>
            <a:ext cx="785674" cy="532661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ердце 3"/>
          <p:cNvSpPr/>
          <p:nvPr/>
        </p:nvSpPr>
        <p:spPr>
          <a:xfrm>
            <a:off x="0" y="4311221"/>
            <a:ext cx="745724" cy="602572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745724" y="5611488"/>
            <a:ext cx="74539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 u="sng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/>
              <a:t>Супруги Гоняевы Александр и Ольга</a:t>
            </a:r>
          </a:p>
        </p:txBody>
      </p:sp>
    </p:spTree>
    <p:extLst>
      <p:ext uri="{BB962C8B-B14F-4D97-AF65-F5344CB8AC3E}">
        <p14:creationId xmlns:p14="http://schemas.microsoft.com/office/powerpoint/2010/main" val="16394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1500">
        <p:random/>
      </p:transition>
    </mc:Choice>
    <mc:Fallback>
      <p:transition spd="slow" advClick="0" advTm="8000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Microsoft</Company>
  <PresentationFormat>On-screen Show (4:3)</PresentationFormat>
  <Paragraphs>25</Paragraphs>
  <Slides>32</Slides>
  <Notes>0</Notes>
  <TotalTime>631</TotalTime>
  <HiddenSlides>0</HiddenSlides>
  <MMClips>2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3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Director</dc:creator>
  <cp:lastModifiedBy>NOUTBOOK</cp:lastModifiedBy>
  <cp:revision>49</cp:revision>
  <dcterms:created xsi:type="dcterms:W3CDTF">2018-06-29T00:59:59Z</dcterms:created>
  <dcterms:modified xsi:type="dcterms:W3CDTF">2022-03-31T10:33:39Z</dcterms:modified>
</cp:coreProperties>
</file>